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embeddedFontLst>
    <p:embeddedFont>
      <p:font typeface="Oswald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17" roundtripDataSignature="AMtx7mg8e8n/0Ju7GPbRB2rsRApjPpKf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swald-regular.fntdata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5" name="Google Shape;12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6" name="Google Shape;13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7" name="Google Shape;14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8" name="Google Shape;15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69" name="Google Shape;16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/>
          <p:nvPr>
            <p:ph type="title"/>
          </p:nvPr>
        </p:nvSpPr>
        <p:spPr>
          <a:xfrm>
            <a:off x="609600" y="-4762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"/>
          <p:cNvSpPr txBox="1"/>
          <p:nvPr>
            <p:ph idx="1" type="body"/>
          </p:nvPr>
        </p:nvSpPr>
        <p:spPr>
          <a:xfrm rot="5400000">
            <a:off x="3580606" y="-1875631"/>
            <a:ext cx="5030788" cy="109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1" type="ftr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/>
          <p:nvPr>
            <p:ph type="title"/>
          </p:nvPr>
        </p:nvSpPr>
        <p:spPr>
          <a:xfrm rot="5400000">
            <a:off x="7285038" y="1828804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1"/>
          <p:cNvSpPr txBox="1"/>
          <p:nvPr>
            <p:ph idx="1" type="body"/>
          </p:nvPr>
        </p:nvSpPr>
        <p:spPr>
          <a:xfrm rot="5400000">
            <a:off x="1697038" y="-812796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1" type="ftr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609600" y="-4762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609600" y="1095375"/>
            <a:ext cx="10972800" cy="5030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609600" y="-4762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609600" y="-4762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5"/>
          <p:cNvSpPr txBox="1"/>
          <p:nvPr>
            <p:ph idx="4" type="body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609600" y="-4762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1" type="ftr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/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" type="body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8"/>
          <p:cNvSpPr txBox="1"/>
          <p:nvPr>
            <p:ph idx="2" type="body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8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1" type="ftr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/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/>
          <p:nvPr>
            <p:ph idx="2" type="pic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9"/>
          <p:cNvSpPr txBox="1"/>
          <p:nvPr>
            <p:ph idx="1" type="body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9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1" type="ftr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609600" y="-4762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609600" y="1095375"/>
            <a:ext cx="10972800" cy="5030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sdgs.un.org/goal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OlympAI Hackathon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Stage 1: Hackathon Presentation Template for Students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5656780" y="851521"/>
            <a:ext cx="4638605" cy="5154967"/>
          </a:xfrm>
          <a:custGeom>
            <a:rect b="b" l="l" r="r" t="t"/>
            <a:pathLst>
              <a:path extrusionOk="0" h="5154967" w="6184806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rgbClr val="7F7F7F">
              <a:alpha val="1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 txBox="1"/>
          <p:nvPr>
            <p:ph idx="1" type="subTitle"/>
          </p:nvPr>
        </p:nvSpPr>
        <p:spPr>
          <a:xfrm>
            <a:off x="1292661" y="-11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PAGE</a:t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605262" y="1440018"/>
            <a:ext cx="109815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chemeClr val="dk1"/>
                </a:solidFill>
              </a:rPr>
              <a:t>The first slide of your project submission should include the following information. Make sure all the details are accurate and match your registration:</a:t>
            </a:r>
            <a:endParaRPr i="0" sz="1800" u="none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Problem Statement ID:</a:t>
            </a:r>
            <a:r>
              <a:rPr lang="en-US" sz="1800">
                <a:solidFill>
                  <a:schemeClr val="dk1"/>
                </a:solidFill>
              </a:rPr>
              <a:t> The unique ID of the problem statement assigned to your team.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Problem Statement Title:</a:t>
            </a:r>
            <a:r>
              <a:rPr lang="en-US" sz="1800">
                <a:solidFill>
                  <a:schemeClr val="dk1"/>
                </a:solidFill>
              </a:rPr>
              <a:t> The exact title of the problem statement you are solving.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Theme:</a:t>
            </a:r>
            <a:r>
              <a:rPr lang="en-US" sz="1800">
                <a:solidFill>
                  <a:schemeClr val="dk1"/>
                </a:solidFill>
              </a:rPr>
              <a:t> Mention the theme under which your problem falls (e.g., healthcare, education, environment).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Team ID:</a:t>
            </a:r>
            <a:r>
              <a:rPr lang="en-US" sz="1800">
                <a:solidFill>
                  <a:schemeClr val="dk1"/>
                </a:solidFill>
              </a:rPr>
              <a:t> Your team’s unique identification number.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Team Name:</a:t>
            </a:r>
            <a:r>
              <a:rPr lang="en-US" sz="1800">
                <a:solidFill>
                  <a:schemeClr val="dk1"/>
                </a:solidFill>
              </a:rPr>
              <a:t> The name of your team. Make it catchy but relevant!</a:t>
            </a:r>
            <a:endParaRPr sz="1800"/>
          </a:p>
        </p:txBody>
      </p:sp>
      <p:sp>
        <p:nvSpPr>
          <p:cNvPr id="98" name="Google Shape;98;p2"/>
          <p:cNvSpPr/>
          <p:nvPr/>
        </p:nvSpPr>
        <p:spPr>
          <a:xfrm>
            <a:off x="0" y="6354762"/>
            <a:ext cx="12192000" cy="5031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rotWithShape="0" dir="5400000" dist="23000">
              <a:srgbClr val="808080">
                <a:alpha val="349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8586750" y="635425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2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‹#›</a:t>
            </a:fld>
            <a:endParaRPr b="1" sz="12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0" name="Google Shape;100;p2"/>
          <p:cNvSpPr txBox="1"/>
          <p:nvPr>
            <p:ph idx="11" type="ftr"/>
          </p:nvPr>
        </p:nvSpPr>
        <p:spPr>
          <a:xfrm>
            <a:off x="4165600" y="6356353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</a:rPr>
              <a:t>OlympAI Hackathon Presentation - Template</a:t>
            </a:r>
            <a:endParaRPr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/>
          <p:nvPr/>
        </p:nvSpPr>
        <p:spPr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rotWithShape="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>
            <p:ph type="title"/>
          </p:nvPr>
        </p:nvSpPr>
        <p:spPr>
          <a:xfrm>
            <a:off x="214300" y="0"/>
            <a:ext cx="10972800" cy="100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lang="en-US" sz="36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IDEA TITLE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490650" y="1360350"/>
            <a:ext cx="10972800" cy="39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</a:rPr>
              <a:t>This section is where you introduce your proposed solution to the given problem. It should be engaging and clearly convey your concept.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Proposed Solution:</a:t>
            </a:r>
            <a:endParaRPr b="1"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</a:rPr>
              <a:t>Detailed Explanation:</a:t>
            </a:r>
            <a:r>
              <a:rPr i="0" lang="en-US" sz="1800" u="none" cap="none" strike="noStrike">
                <a:solidFill>
                  <a:schemeClr val="dk1"/>
                </a:solidFill>
              </a:rPr>
              <a:t> Provide a clear and in-depth description of your solution or prototype. Imagine you are explaining the idea to someone unfamiliar with the problem.</a:t>
            </a:r>
            <a:endParaRPr i="0" sz="1800" u="none" cap="none" strike="noStrike">
              <a:solidFill>
                <a:schemeClr val="dk1"/>
              </a:solidFill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</a:rPr>
              <a:t>How it Addresses the Problem:</a:t>
            </a:r>
            <a:r>
              <a:rPr i="0" lang="en-US" sz="1800" u="none" cap="none" strike="noStrike">
                <a:solidFill>
                  <a:schemeClr val="dk1"/>
                </a:solidFill>
              </a:rPr>
              <a:t> Explain how your solution directly tackles the problem statement. What specific issues does it resolve?</a:t>
            </a:r>
            <a:endParaRPr i="0" sz="1800" u="none" cap="none" strike="noStrike">
              <a:solidFill>
                <a:schemeClr val="dk1"/>
              </a:solidFill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</a:rPr>
              <a:t>Innovation and Uniqueness:</a:t>
            </a:r>
            <a:r>
              <a:rPr i="0" lang="en-US" sz="1800" u="none" cap="none" strike="noStrike">
                <a:solidFill>
                  <a:schemeClr val="dk1"/>
                </a:solidFill>
              </a:rPr>
              <a:t> Describe why your idea is unique. Does it use a new technology, an innovative approach, or a creative application of existing ideas? Highlight what makes your solution stand out.</a:t>
            </a:r>
            <a:endParaRPr/>
          </a:p>
        </p:txBody>
      </p:sp>
      <p:sp>
        <p:nvSpPr>
          <p:cNvPr id="109" name="Google Shape;109;p3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>
                <a:solidFill>
                  <a:schemeClr val="lt1"/>
                </a:solidFill>
              </a:rPr>
              <a:t>‹#›</a:t>
            </a:fld>
            <a:endParaRPr b="1">
              <a:solidFill>
                <a:schemeClr val="lt1"/>
              </a:solidFill>
            </a:endParaRPr>
          </a:p>
        </p:txBody>
      </p:sp>
      <p:sp>
        <p:nvSpPr>
          <p:cNvPr descr="Your startup LOGO" id="110" name="Google Shape;110;p3"/>
          <p:cNvSpPr/>
          <p:nvPr/>
        </p:nvSpPr>
        <p:spPr>
          <a:xfrm>
            <a:off x="308250" y="135599"/>
            <a:ext cx="1401600" cy="871800"/>
          </a:xfrm>
          <a:prstGeom prst="ellipse">
            <a:avLst/>
          </a:prstGeom>
          <a:solidFill>
            <a:srgbClr val="0070C0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Your Team Name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 txBox="1"/>
          <p:nvPr>
            <p:ph idx="11" type="ftr"/>
          </p:nvPr>
        </p:nvSpPr>
        <p:spPr>
          <a:xfrm>
            <a:off x="4165600" y="6356353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</a:rPr>
              <a:t>OlympAI Hackathon Presentation - Template</a:t>
            </a: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>
            <p:ph type="title"/>
          </p:nvPr>
        </p:nvSpPr>
        <p:spPr>
          <a:xfrm>
            <a:off x="609600" y="136522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SDG (Sustainable Development Goals)</a:t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4"/>
          <p:cNvSpPr txBox="1"/>
          <p:nvPr>
            <p:ph idx="1" type="body"/>
          </p:nvPr>
        </p:nvSpPr>
        <p:spPr>
          <a:xfrm>
            <a:off x="609600" y="1389122"/>
            <a:ext cx="10972800" cy="44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In this section, connect your project with one or more of the United Nations’ Sustainable Development Goals (SDGs). This helps show the broader impact of your work.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Identify the SDG</a:t>
            </a:r>
            <a:r>
              <a:rPr b="1" lang="en-US" sz="1800"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 Name the specific SDG(s) relevant to your project (e.g., Goal 3: Good Health and Well-being, Goal 13: Climate Action).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 sz="1800">
                <a:latin typeface="Arial"/>
                <a:ea typeface="Arial"/>
                <a:cs typeface="Arial"/>
                <a:sym typeface="Arial"/>
              </a:rPr>
              <a:t>Explanation: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 Provide a short explanation of how your solution addresses this SDG. For example, if you're working on a healthcare project, explain how it promotes well-being or improves access to healthcare.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To know about SDGs, refer to </a:t>
            </a:r>
            <a:r>
              <a:rPr lang="en-US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https://sdgs.un.org/goals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"/>
          <p:cNvSpPr/>
          <p:nvPr/>
        </p:nvSpPr>
        <p:spPr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rotWithShape="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4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-654475" y="2871600"/>
            <a:ext cx="90186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descr="Your startup LOGO" id="121" name="Google Shape;121;p4"/>
          <p:cNvSpPr/>
          <p:nvPr/>
        </p:nvSpPr>
        <p:spPr>
          <a:xfrm>
            <a:off x="198625" y="272124"/>
            <a:ext cx="1401600" cy="871800"/>
          </a:xfrm>
          <a:prstGeom prst="ellipse">
            <a:avLst/>
          </a:prstGeom>
          <a:solidFill>
            <a:srgbClr val="0070C0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Your Team Name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/>
          <p:cNvSpPr txBox="1"/>
          <p:nvPr>
            <p:ph idx="11" type="ftr"/>
          </p:nvPr>
        </p:nvSpPr>
        <p:spPr>
          <a:xfrm>
            <a:off x="4165600" y="6356353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</a:rPr>
              <a:t>OlympAI Hackathon Presentation - Template</a:t>
            </a:r>
            <a:endParaRPr sz="1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/>
          <p:nvPr/>
        </p:nvSpPr>
        <p:spPr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rotWithShape="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5"/>
          <p:cNvSpPr txBox="1"/>
          <p:nvPr>
            <p:ph type="title"/>
          </p:nvPr>
        </p:nvSpPr>
        <p:spPr>
          <a:xfrm>
            <a:off x="609600" y="13560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TECHNICAL APPROACH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734875" y="1363900"/>
            <a:ext cx="10479000" cy="39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</a:rPr>
              <a:t>This is one of the most important sections where you describe how you plan to build your solution. You should provide enough technical details for judges to understand your approach.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Technologies Used:</a:t>
            </a:r>
            <a:endParaRPr sz="1800">
              <a:solidFill>
                <a:schemeClr val="dk1"/>
              </a:solidFill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chemeClr val="dk1"/>
                </a:solidFill>
              </a:rPr>
              <a:t>List the </a:t>
            </a:r>
            <a:r>
              <a:rPr b="1" i="0" lang="en-US" sz="1800" u="none" cap="none" strike="noStrike">
                <a:solidFill>
                  <a:schemeClr val="dk1"/>
                </a:solidFill>
              </a:rPr>
              <a:t>programming languages</a:t>
            </a:r>
            <a:r>
              <a:rPr i="0" lang="en-US" sz="1800" u="none" cap="none" strike="noStrike">
                <a:solidFill>
                  <a:schemeClr val="dk1"/>
                </a:solidFill>
              </a:rPr>
              <a:t>, tools, libraries</a:t>
            </a:r>
            <a:r>
              <a:rPr lang="en-US" sz="1800">
                <a:solidFill>
                  <a:schemeClr val="dk1"/>
                </a:solidFill>
              </a:rPr>
              <a:t> or</a:t>
            </a:r>
            <a:r>
              <a:rPr i="0" lang="en-US" sz="1800" u="none" cap="none" strike="noStrike">
                <a:solidFill>
                  <a:schemeClr val="dk1"/>
                </a:solidFill>
              </a:rPr>
              <a:t> frameworks you will use to build your project. For example: Python, T</a:t>
            </a:r>
            <a:r>
              <a:rPr lang="en-US" sz="1800">
                <a:solidFill>
                  <a:schemeClr val="dk1"/>
                </a:solidFill>
              </a:rPr>
              <a:t>eachable Machine etc.</a:t>
            </a:r>
            <a:endParaRPr/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chemeClr val="dk1"/>
                </a:solidFill>
              </a:rPr>
              <a:t>Briefly explain why you chose these technologies.</a:t>
            </a:r>
            <a:endParaRPr i="0" sz="1800" u="none" cap="none" strike="noStrike">
              <a:solidFill>
                <a:schemeClr val="dk1"/>
              </a:solidFill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Methodology and Process:</a:t>
            </a:r>
            <a:endParaRPr sz="1800">
              <a:solidFill>
                <a:schemeClr val="dk1"/>
              </a:solidFill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chemeClr val="dk1"/>
                </a:solidFill>
              </a:rPr>
              <a:t>Include </a:t>
            </a:r>
            <a:r>
              <a:rPr b="1" i="0" lang="en-US" sz="1800" u="none" cap="none" strike="noStrike">
                <a:solidFill>
                  <a:schemeClr val="dk1"/>
                </a:solidFill>
              </a:rPr>
              <a:t>flow charts</a:t>
            </a:r>
            <a:r>
              <a:rPr i="0" lang="en-US" sz="1800" u="none" cap="none" strike="noStrike">
                <a:solidFill>
                  <a:schemeClr val="dk1"/>
                </a:solidFill>
              </a:rPr>
              <a:t>, </a:t>
            </a:r>
            <a:r>
              <a:rPr b="1" i="0" lang="en-US" sz="1800" u="none" cap="none" strike="noStrike">
                <a:solidFill>
                  <a:schemeClr val="dk1"/>
                </a:solidFill>
              </a:rPr>
              <a:t>block diagrams</a:t>
            </a:r>
            <a:r>
              <a:rPr i="0" lang="en-US" sz="1800" u="none" cap="none" strike="noStrike">
                <a:solidFill>
                  <a:schemeClr val="dk1"/>
                </a:solidFill>
              </a:rPr>
              <a:t>, or </a:t>
            </a:r>
            <a:r>
              <a:rPr b="1" i="0" lang="en-US" sz="1800" u="none" cap="none" strike="noStrike">
                <a:solidFill>
                  <a:schemeClr val="dk1"/>
                </a:solidFill>
              </a:rPr>
              <a:t>screenshots</a:t>
            </a:r>
            <a:r>
              <a:rPr i="0" lang="en-US" sz="1800" u="none" cap="none" strike="noStrike">
                <a:solidFill>
                  <a:schemeClr val="dk1"/>
                </a:solidFill>
              </a:rPr>
              <a:t> of your working prototype to explain how your solution works step-by-step.</a:t>
            </a:r>
            <a:endParaRPr i="0" sz="1800" u="none" cap="none" strike="noStrike">
              <a:solidFill>
                <a:schemeClr val="dk1"/>
              </a:solidFill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</a:rPr>
              <a:t>Working Prototype</a:t>
            </a:r>
            <a:r>
              <a:rPr i="0" lang="en-US" sz="1800" u="none" cap="none" strike="noStrike">
                <a:solidFill>
                  <a:schemeClr val="dk1"/>
                </a:solidFill>
              </a:rPr>
              <a:t>: </a:t>
            </a:r>
            <a:endParaRPr i="0" sz="1800" u="none" cap="none" strike="noStrike">
              <a:solidFill>
                <a:schemeClr val="dk1"/>
              </a:solidFill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chemeClr val="dk1"/>
                </a:solidFill>
              </a:rPr>
              <a:t>If you have a prototype, show how it operates. Even if it’s not fully functional, showcase key elements.</a:t>
            </a:r>
            <a:endParaRPr/>
          </a:p>
        </p:txBody>
      </p:sp>
      <p:sp>
        <p:nvSpPr>
          <p:cNvPr id="131" name="Google Shape;131;p5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>
                <a:solidFill>
                  <a:schemeClr val="lt1"/>
                </a:solidFill>
              </a:rPr>
              <a:t>‹#›</a:t>
            </a:fld>
            <a:endParaRPr b="1">
              <a:solidFill>
                <a:schemeClr val="lt1"/>
              </a:solidFill>
            </a:endParaRPr>
          </a:p>
        </p:txBody>
      </p:sp>
      <p:sp>
        <p:nvSpPr>
          <p:cNvPr descr="Your startup LOGO" id="132" name="Google Shape;132;p5"/>
          <p:cNvSpPr/>
          <p:nvPr/>
        </p:nvSpPr>
        <p:spPr>
          <a:xfrm>
            <a:off x="214300" y="135599"/>
            <a:ext cx="1401600" cy="871800"/>
          </a:xfrm>
          <a:prstGeom prst="ellipse">
            <a:avLst/>
          </a:prstGeom>
          <a:solidFill>
            <a:srgbClr val="0070C0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Your Team Name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5"/>
          <p:cNvSpPr txBox="1"/>
          <p:nvPr>
            <p:ph idx="11" type="ftr"/>
          </p:nvPr>
        </p:nvSpPr>
        <p:spPr>
          <a:xfrm>
            <a:off x="4165600" y="6356353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</a:rPr>
              <a:t>OlympAI Hackathon PPT submission- Template</a:t>
            </a:r>
            <a:endParaRPr sz="1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/>
          <p:nvPr/>
        </p:nvSpPr>
        <p:spPr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rotWithShape="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6"/>
          <p:cNvSpPr txBox="1"/>
          <p:nvPr>
            <p:ph type="title"/>
          </p:nvPr>
        </p:nvSpPr>
        <p:spPr>
          <a:xfrm>
            <a:off x="609600" y="25224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FEASIBILITY AND VIABILITY</a:t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6"/>
          <p:cNvSpPr txBox="1"/>
          <p:nvPr/>
        </p:nvSpPr>
        <p:spPr>
          <a:xfrm>
            <a:off x="907075" y="1395250"/>
            <a:ext cx="10260000" cy="39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</a:rPr>
              <a:t>This section should evaluate whether your solution is realistic and sustainable in the long term.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Feasibility Analysis:</a:t>
            </a:r>
            <a:endParaRPr sz="1800">
              <a:solidFill>
                <a:schemeClr val="dk1"/>
              </a:solidFill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chemeClr val="dk1"/>
                </a:solidFill>
              </a:rPr>
              <a:t>Is your solution technically and financially possible? Could it be implemented in the real world?</a:t>
            </a:r>
            <a:endParaRPr/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chemeClr val="dk1"/>
                </a:solidFill>
              </a:rPr>
              <a:t>Consider if the technology you’ve chosen is easily accessible and if there are resources to support your idea.</a:t>
            </a:r>
            <a:endParaRPr i="0" sz="1800" u="none" cap="none" strike="noStrike">
              <a:solidFill>
                <a:schemeClr val="dk1"/>
              </a:solidFill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Challenges and Risks:</a:t>
            </a:r>
            <a:endParaRPr sz="1800">
              <a:solidFill>
                <a:schemeClr val="dk1"/>
              </a:solidFill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chemeClr val="dk1"/>
                </a:solidFill>
              </a:rPr>
              <a:t>Identify any </a:t>
            </a:r>
            <a:r>
              <a:rPr b="1" i="0" lang="en-US" sz="1800" u="none" cap="none" strike="noStrike">
                <a:solidFill>
                  <a:schemeClr val="dk1"/>
                </a:solidFill>
              </a:rPr>
              <a:t>challenges or risks</a:t>
            </a:r>
            <a:r>
              <a:rPr i="0" lang="en-US" sz="1800" u="none" cap="none" strike="noStrike">
                <a:solidFill>
                  <a:schemeClr val="dk1"/>
                </a:solidFill>
              </a:rPr>
              <a:t> that might arise while implementing your project. This could be technical (e.g., hardware limitations) or operational (e.g., cost, time constraints).</a:t>
            </a:r>
            <a:endParaRPr i="0" sz="1800" u="none" cap="none" strike="noStrike">
              <a:solidFill>
                <a:schemeClr val="dk1"/>
              </a:solidFill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Strategies for Overcoming Challenges:</a:t>
            </a:r>
            <a:endParaRPr sz="1800">
              <a:solidFill>
                <a:schemeClr val="dk1"/>
              </a:solidFill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chemeClr val="dk1"/>
                </a:solidFill>
              </a:rPr>
              <a:t>Propose solutions to overcome the challenges. For example, if you’re worried about limited data, you could suggest using synthetic data for testing.</a:t>
            </a:r>
            <a:endParaRPr/>
          </a:p>
        </p:txBody>
      </p:sp>
      <p:sp>
        <p:nvSpPr>
          <p:cNvPr id="142" name="Google Shape;142;p6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Oswald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‹#›</a:t>
            </a:fld>
            <a:endParaRPr b="1" i="0" sz="1200" u="none" cap="none" strike="noStrike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descr="Your startup LOGO" id="143" name="Google Shape;143;p6"/>
          <p:cNvSpPr/>
          <p:nvPr/>
        </p:nvSpPr>
        <p:spPr>
          <a:xfrm>
            <a:off x="214300" y="135599"/>
            <a:ext cx="1401600" cy="871800"/>
          </a:xfrm>
          <a:prstGeom prst="ellipse">
            <a:avLst/>
          </a:prstGeom>
          <a:solidFill>
            <a:srgbClr val="0070C0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Your Team Name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6"/>
          <p:cNvSpPr txBox="1"/>
          <p:nvPr>
            <p:ph idx="11" type="ftr"/>
          </p:nvPr>
        </p:nvSpPr>
        <p:spPr>
          <a:xfrm>
            <a:off x="4165600" y="6356353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</a:rPr>
              <a:t>OlympAI Hackathon Presentation - Template</a:t>
            </a:r>
            <a:endParaRPr sz="1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"/>
          <p:cNvSpPr/>
          <p:nvPr/>
        </p:nvSpPr>
        <p:spPr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rotWithShape="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7"/>
          <p:cNvSpPr txBox="1"/>
          <p:nvPr>
            <p:ph type="title"/>
          </p:nvPr>
        </p:nvSpPr>
        <p:spPr>
          <a:xfrm>
            <a:off x="574969" y="22090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IMPACT AND BENEFITS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7"/>
          <p:cNvSpPr txBox="1"/>
          <p:nvPr/>
        </p:nvSpPr>
        <p:spPr>
          <a:xfrm>
            <a:off x="801175" y="1363903"/>
            <a:ext cx="10520400" cy="33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</a:rPr>
              <a:t>This is where you showcase the value your solution provides. Make sure to connect it back to the problem statement and SDGs.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Target Audience Impact:</a:t>
            </a:r>
            <a:endParaRPr sz="1800">
              <a:solidFill>
                <a:schemeClr val="dk1"/>
              </a:solidFill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chemeClr val="dk1"/>
                </a:solidFill>
              </a:rPr>
              <a:t>Explain how your solution will impact the people, organizations, or communities who will use it. Be specific: Who will benefit? How will their lives be improved?</a:t>
            </a:r>
            <a:endParaRPr i="0" sz="1800" u="none" cap="none" strike="noStrike">
              <a:solidFill>
                <a:schemeClr val="dk1"/>
              </a:solidFill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Benefits:</a:t>
            </a:r>
            <a:endParaRPr sz="1800">
              <a:solidFill>
                <a:schemeClr val="dk1"/>
              </a:solidFill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chemeClr val="dk1"/>
                </a:solidFill>
              </a:rPr>
              <a:t>Describe the </a:t>
            </a:r>
            <a:r>
              <a:rPr b="1" i="0" lang="en-US" sz="1800" u="none" cap="none" strike="noStrike">
                <a:solidFill>
                  <a:schemeClr val="dk1"/>
                </a:solidFill>
              </a:rPr>
              <a:t>social</a:t>
            </a:r>
            <a:r>
              <a:rPr i="0" lang="en-US" sz="1800" u="none" cap="none" strike="noStrike">
                <a:solidFill>
                  <a:schemeClr val="dk1"/>
                </a:solidFill>
              </a:rPr>
              <a:t>, </a:t>
            </a:r>
            <a:r>
              <a:rPr b="1" i="0" lang="en-US" sz="1800" u="none" cap="none" strike="noStrike">
                <a:solidFill>
                  <a:schemeClr val="dk1"/>
                </a:solidFill>
              </a:rPr>
              <a:t>economic</a:t>
            </a:r>
            <a:r>
              <a:rPr i="0" lang="en-US" sz="1800" u="none" cap="none" strike="noStrike">
                <a:solidFill>
                  <a:schemeClr val="dk1"/>
                </a:solidFill>
              </a:rPr>
              <a:t>, </a:t>
            </a:r>
            <a:r>
              <a:rPr b="1" i="0" lang="en-US" sz="1800" u="none" cap="none" strike="noStrike">
                <a:solidFill>
                  <a:schemeClr val="dk1"/>
                </a:solidFill>
              </a:rPr>
              <a:t>environmental</a:t>
            </a:r>
            <a:r>
              <a:rPr i="0" lang="en-US" sz="1800" u="none" cap="none" strike="noStrike">
                <a:solidFill>
                  <a:schemeClr val="dk1"/>
                </a:solidFill>
              </a:rPr>
              <a:t>, or other benefits of your solution. Does it save time, reduce costs, minimize waste, or improve accessibility?</a:t>
            </a:r>
            <a:endParaRPr/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chemeClr val="dk1"/>
                </a:solidFill>
              </a:rPr>
              <a:t>Think beyond immediate users. Does your solution have a wider impact on society?</a:t>
            </a:r>
            <a:endParaRPr/>
          </a:p>
        </p:txBody>
      </p:sp>
      <p:sp>
        <p:nvSpPr>
          <p:cNvPr id="153" name="Google Shape;153;p7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Oswald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‹#›</a:t>
            </a:fld>
            <a:endParaRPr b="1" i="0" sz="1200" u="none" cap="none" strike="noStrike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descr="Your startup LOGO" id="154" name="Google Shape;154;p7"/>
          <p:cNvSpPr/>
          <p:nvPr/>
        </p:nvSpPr>
        <p:spPr>
          <a:xfrm>
            <a:off x="214300" y="135599"/>
            <a:ext cx="1401600" cy="871800"/>
          </a:xfrm>
          <a:prstGeom prst="ellipse">
            <a:avLst/>
          </a:prstGeom>
          <a:solidFill>
            <a:srgbClr val="0070C0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Your Team Name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7"/>
          <p:cNvSpPr txBox="1"/>
          <p:nvPr>
            <p:ph idx="11" type="ftr"/>
          </p:nvPr>
        </p:nvSpPr>
        <p:spPr>
          <a:xfrm>
            <a:off x="4165600" y="6356353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</a:rPr>
              <a:t>OlympAI Hackathon Presentation - Template</a:t>
            </a:r>
            <a:endParaRPr sz="1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"/>
          <p:cNvSpPr/>
          <p:nvPr/>
        </p:nvSpPr>
        <p:spPr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rotWithShape="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8"/>
          <p:cNvSpPr txBox="1"/>
          <p:nvPr>
            <p:ph type="title"/>
          </p:nvPr>
        </p:nvSpPr>
        <p:spPr>
          <a:xfrm>
            <a:off x="609600" y="38922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CONCERNED LINKS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8"/>
          <p:cNvSpPr txBox="1"/>
          <p:nvPr/>
        </p:nvSpPr>
        <p:spPr>
          <a:xfrm>
            <a:off x="763800" y="1415400"/>
            <a:ext cx="10356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References (if any):</a:t>
            </a:r>
            <a:r>
              <a:rPr lang="en-US" sz="1800">
                <a:solidFill>
                  <a:schemeClr val="dk1"/>
                </a:solidFill>
              </a:rPr>
              <a:t> List any resources, research papers, or articles you referred to during your project development. This could include tutorials, academic papers, or websites.</a:t>
            </a:r>
            <a:endParaRPr sz="1800"/>
          </a:p>
        </p:txBody>
      </p:sp>
      <p:sp>
        <p:nvSpPr>
          <p:cNvPr id="164" name="Google Shape;164;p8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Oswald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‹#›</a:t>
            </a:fld>
            <a:endParaRPr b="1" i="0" sz="1200" u="none" cap="none" strike="noStrike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descr="Your startup LOGO" id="165" name="Google Shape;165;p8"/>
          <p:cNvSpPr/>
          <p:nvPr/>
        </p:nvSpPr>
        <p:spPr>
          <a:xfrm>
            <a:off x="214300" y="135599"/>
            <a:ext cx="1401600" cy="871800"/>
          </a:xfrm>
          <a:prstGeom prst="ellipse">
            <a:avLst/>
          </a:prstGeom>
          <a:solidFill>
            <a:srgbClr val="0070C0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Your Team Name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8"/>
          <p:cNvSpPr txBox="1"/>
          <p:nvPr>
            <p:ph idx="11" type="ftr"/>
          </p:nvPr>
        </p:nvSpPr>
        <p:spPr>
          <a:xfrm>
            <a:off x="4165600" y="6356353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</a:rPr>
              <a:t>OlympAI Hackathon Presentation - Template</a:t>
            </a:r>
            <a:endParaRPr sz="15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9"/>
          <p:cNvSpPr/>
          <p:nvPr/>
        </p:nvSpPr>
        <p:spPr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rotWithShape="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9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Oswald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‹#›</a:t>
            </a:fld>
            <a:endParaRPr b="1" i="0" sz="1200" u="none" cap="none" strike="noStrike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74" name="Google Shape;174;p9"/>
          <p:cNvSpPr txBox="1"/>
          <p:nvPr/>
        </p:nvSpPr>
        <p:spPr>
          <a:xfrm>
            <a:off x="367832" y="1915454"/>
            <a:ext cx="11764736" cy="40703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16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1" lang="en-US" sz="1600">
                <a:solidFill>
                  <a:schemeClr val="dk1"/>
                </a:solidFill>
              </a:rPr>
              <a:t>Slide Limit:</a:t>
            </a:r>
            <a:r>
              <a:rPr lang="en-US" sz="1600">
                <a:solidFill>
                  <a:schemeClr val="dk1"/>
                </a:solidFill>
              </a:rPr>
              <a:t> Keep your submission concise. You are allowed a maximum of eight (8) slides, including the title page. Be creative, but don’t overload the slides with information</a:t>
            </a:r>
            <a:endParaRPr sz="1600">
              <a:solidFill>
                <a:schemeClr val="dk1"/>
              </a:solidFill>
            </a:endParaRPr>
          </a:p>
          <a:p>
            <a:pPr indent="-5016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1" lang="en-US" sz="1600">
                <a:solidFill>
                  <a:schemeClr val="dk1"/>
                </a:solidFill>
              </a:rPr>
              <a:t>Format:</a:t>
            </a:r>
            <a:r>
              <a:rPr lang="en-US" sz="1600">
                <a:solidFill>
                  <a:schemeClr val="dk1"/>
                </a:solidFill>
              </a:rPr>
              <a:t> Avoid long paragraphs. Use bullet points, charts, infographics, or pictures to present your ideas clearly and effectively. Judges appreciate visual clarity and well-organized information.Clarity and </a:t>
            </a:r>
            <a:endParaRPr sz="1600">
              <a:solidFill>
                <a:schemeClr val="dk1"/>
              </a:solidFill>
            </a:endParaRPr>
          </a:p>
          <a:p>
            <a:pPr indent="-5016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1" lang="en-US" sz="1600">
                <a:solidFill>
                  <a:schemeClr val="dk1"/>
                </a:solidFill>
              </a:rPr>
              <a:t>Precision:</a:t>
            </a:r>
            <a:r>
              <a:rPr lang="en-US" sz="1600">
                <a:solidFill>
                  <a:schemeClr val="dk1"/>
                </a:solidFill>
              </a:rPr>
              <a:t> Your explanations should be easy to understand. Keep your points clear and precise.Avoid technical jargon unless necessary, and when using it, explain briefly so it is understandable by all.</a:t>
            </a:r>
            <a:endParaRPr sz="1600"/>
          </a:p>
          <a:p>
            <a:pPr indent="-5016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1" lang="en-US" sz="1600">
                <a:solidFill>
                  <a:schemeClr val="dk1"/>
                </a:solidFill>
              </a:rPr>
              <a:t>Originality:</a:t>
            </a:r>
            <a:r>
              <a:rPr lang="en-US" sz="1600">
                <a:solidFill>
                  <a:schemeClr val="dk1"/>
                </a:solidFill>
              </a:rPr>
              <a:t> Ensure that your idea is unique, innovative, and original. Plagiarism will lead to disqualification.</a:t>
            </a:r>
            <a:endParaRPr sz="1600"/>
          </a:p>
          <a:p>
            <a:pPr indent="-5016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1" lang="en-US" sz="1600">
                <a:solidFill>
                  <a:schemeClr val="dk1"/>
                </a:solidFill>
              </a:rPr>
              <a:t>Template</a:t>
            </a:r>
            <a:r>
              <a:rPr lang="en-US" sz="1600">
                <a:solidFill>
                  <a:schemeClr val="dk1"/>
                </a:solidFill>
              </a:rPr>
              <a:t>: You must use the provided Presentation template for your submission. Do not change the structure or the required sections. Only edit the content in the respective areas.</a:t>
            </a:r>
            <a:endParaRPr sz="1600"/>
          </a:p>
          <a:p>
            <a:pPr indent="-5016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1" lang="en-US" sz="1600">
                <a:solidFill>
                  <a:schemeClr val="dk1"/>
                </a:solidFill>
              </a:rPr>
              <a:t>File Format:</a:t>
            </a:r>
            <a:r>
              <a:rPr lang="en-US" sz="1600">
                <a:solidFill>
                  <a:schemeClr val="dk1"/>
                </a:solidFill>
              </a:rPr>
              <a:t> Once your slides are complete, convert your presentation into PDF format and upload it on the portal. This ensures the formatting remains consistent across all submissions.</a:t>
            </a:r>
            <a:endParaRPr sz="1600"/>
          </a:p>
          <a:p>
            <a:pPr indent="-5016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1" lang="en-US" sz="1600">
                <a:solidFill>
                  <a:schemeClr val="dk1"/>
                </a:solidFill>
              </a:rPr>
              <a:t>Final Tip:</a:t>
            </a:r>
            <a:r>
              <a:rPr lang="en-US" sz="1600">
                <a:solidFill>
                  <a:schemeClr val="dk1"/>
                </a:solidFill>
              </a:rPr>
              <a:t> Review your submission carefully before uploading. Ensure it is free of errors and that all required sections are complete.</a:t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</a:rPr>
              <a:t>Note: Remember to delete this "Important Instructions" slide before submitting your final project.</a:t>
            </a:r>
            <a:endParaRPr sz="1600" u="none" cap="none" strike="noStrike">
              <a:solidFill>
                <a:schemeClr val="dk1"/>
              </a:solidFill>
            </a:endParaRPr>
          </a:p>
        </p:txBody>
      </p:sp>
      <p:sp>
        <p:nvSpPr>
          <p:cNvPr id="175" name="Google Shape;175;p9"/>
          <p:cNvSpPr txBox="1"/>
          <p:nvPr/>
        </p:nvSpPr>
        <p:spPr>
          <a:xfrm>
            <a:off x="1471646" y="267891"/>
            <a:ext cx="8410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IMPORTANT INSTRUCTIONS</a:t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9"/>
          <p:cNvSpPr txBox="1"/>
          <p:nvPr/>
        </p:nvSpPr>
        <p:spPr>
          <a:xfrm>
            <a:off x="602343" y="1181900"/>
            <a:ext cx="9557700" cy="3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ensure below pointers are met while submitting the </a:t>
            </a:r>
            <a:r>
              <a:rPr b="1" lang="en-US" sz="1800">
                <a:solidFill>
                  <a:schemeClr val="dk1"/>
                </a:solidFill>
              </a:rPr>
              <a:t>Project</a:t>
            </a: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</a:t>
            </a:r>
            <a:r>
              <a:rPr b="1" lang="en-US" sz="1800">
                <a:solidFill>
                  <a:schemeClr val="dk1"/>
                </a:solidFill>
              </a:rPr>
              <a:t>resentation</a:t>
            </a: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9"/>
          <p:cNvSpPr txBox="1"/>
          <p:nvPr>
            <p:ph idx="11" type="ftr"/>
          </p:nvPr>
        </p:nvSpPr>
        <p:spPr>
          <a:xfrm>
            <a:off x="4165600" y="6356353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</a:rPr>
              <a:t>OlympAI Hackathon Presentation - Template</a:t>
            </a:r>
            <a:endParaRPr sz="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2013-12-12T18:46:50Z</dcterms:created>
  <dc:creator>Crowdfunder</dc:creator>
</cp:coreProperties>
</file>